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hu-HU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3565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673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35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864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1909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155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52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413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155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067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362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hu-H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3C784CA-BC04-464A-A5A7-6C2C0B759E2C}" type="datetimeFigureOut">
              <a:rPr lang="hu-HU" smtClean="0"/>
              <a:t>2026. 05. 20.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174A93-6F7E-4E8A-B22A-4616C3B349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584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6EB6AC-9748-44DA-8577-3E2319288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latin typeface="Monotype Corsiva" panose="03010101010201010101" pitchFamily="66" charset="0"/>
              </a:rPr>
              <a:t>Titkok Szirmai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3FBE7B8-CF76-44DD-A8BF-AF8A7314F7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Készítette: Vadász Anna Sára; Nagy Dorka Netti; Török Zsigmond András</a:t>
            </a:r>
          </a:p>
        </p:txBody>
      </p:sp>
    </p:spTree>
    <p:extLst>
      <p:ext uri="{BB962C8B-B14F-4D97-AF65-F5344CB8AC3E}">
        <p14:creationId xmlns:p14="http://schemas.microsoft.com/office/powerpoint/2010/main" val="396446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40A18C-F09D-4CB6-96CE-9A262FC9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Kik vagyunk mi?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7F0942-9ED1-4FC2-AA75-B514E7ED6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Iskolánk: a Medgyessy Ferenc Gimnázium, Művészeti Szakgimnázium és Technikum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E  tehetséggondozó osztály diákjai vagyunk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osztályos korunk óta igen nagy érdeklődéssel fordulunk az irodalom felé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Szilvia tanárnő miatt</a:t>
            </a:r>
          </a:p>
          <a:p>
            <a:pPr>
              <a:buFont typeface="Arial" panose="020B0604020202020204" pitchFamily="34" charset="0"/>
              <a:buChar char="•"/>
            </a:pPr>
            <a:endParaRPr lang="hu-HU" sz="2000" dirty="0"/>
          </a:p>
          <a:p>
            <a:pPr>
              <a:buFont typeface="Arial" panose="020B0604020202020204" pitchFamily="34" charset="0"/>
              <a:buChar char="•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96356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B31855-5644-4F20-B164-35643CC6C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Projektünk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8887D8C-4177-4FB2-ADD0-2F2E471B0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alapötletet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Bridgerton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család című sorozat ihlette</a:t>
            </a:r>
          </a:p>
          <a:p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Miért pletykalapot készítettünk?</a:t>
            </a:r>
          </a:p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laphoz kutatómunkát végezhettünk, illetve szabadjára engedhettük a fantáziánkat</a:t>
            </a:r>
          </a:p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stílus és cikkek önálló kivitelezéssel készültek némi forrásanyag felhasználásával</a:t>
            </a:r>
          </a:p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cikkek szerkesztéséhez, képi megjelenítéséhez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Canva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állt rendelkezésünkre</a:t>
            </a:r>
          </a:p>
          <a:p>
            <a:endParaRPr lang="hu-HU" sz="28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164192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54CF3B-F68F-4753-83B8-D9D846A4E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Tapasztalatok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0426BA-EA1C-464C-A8FA-9CF06C037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Érdekesnek találtuk, hogy milyen apróságok okozhatták a viták nagy többségét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Sok időt és energiát fordítottunk munkánkra, melyet hónapokig készítettünk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Projektünket nagyban segítették a mentorhallgatók (sokszor már csak ők tartották bennünk a lelket)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egyetemi háttér nagy segítségünkre volt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Eleinte a források felkutatása, illetve bősége okozott gondot, ám idővel belerázódtunk a feldolgozásba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115385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94591A4E-096C-482F-92A9-F08B2B8DC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kiadvány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34AF8FE0-B19C-4917-8000-1705A2492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799" y="2103120"/>
            <a:ext cx="6728691" cy="4112286"/>
          </a:xfrm>
        </p:spPr>
        <p:txBody>
          <a:bodyPr>
            <a:no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 az 1805-ös évet öleli fel az előzményekkel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„Január hónap 28. napján Csokonai Vitéz Mihály barátunk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itthagyta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földi világot.”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„holmi le nem vetkezhető Kálvinistaság, és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a’mi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Kálvinistaságnál még veszedelmesebb: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Debreczenyiség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„Kazinczy reagál az intoleranciára”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„A vita hevében elhangzott jelző inkább árulkodott a beszélő modoráról, mint ellenfelének mivoltáról.”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Tartalom helye 9">
            <a:extLst>
              <a:ext uri="{FF2B5EF4-FFF2-40B4-BE49-F238E27FC236}">
                <a16:creationId xmlns:a16="http://schemas.microsoft.com/office/drawing/2014/main" id="{E6AB634E-D2E2-42D6-B423-41A82B14CE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722" y="2103120"/>
            <a:ext cx="3019478" cy="3748087"/>
          </a:xfrm>
        </p:spPr>
      </p:pic>
    </p:spTree>
    <p:extLst>
      <p:ext uri="{BB962C8B-B14F-4D97-AF65-F5344CB8AC3E}">
        <p14:creationId xmlns:p14="http://schemas.microsoft.com/office/powerpoint/2010/main" val="4268630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33EDB8-1925-4B7D-82D0-FD4140FC8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54000"/>
            <a:ext cx="10708640" cy="640080"/>
          </a:xfrm>
        </p:spPr>
        <p:txBody>
          <a:bodyPr>
            <a:normAutofit fontScale="90000"/>
          </a:bodyPr>
          <a:lstStyle/>
          <a:p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II.kiadvány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D3C9F65-C471-41AA-9C94-8114D55C4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16171" y="5878474"/>
            <a:ext cx="4754880" cy="640080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ED4D200-F717-45B7-9477-0F173E3AF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677" y="1767840"/>
            <a:ext cx="7168988" cy="4602480"/>
          </a:xfrm>
        </p:spPr>
        <p:txBody>
          <a:bodyPr>
            <a:normAutofit fontScale="70000" lnSpcReduction="20000"/>
          </a:bodyPr>
          <a:lstStyle/>
          <a:p>
            <a:r>
              <a:rPr lang="hu-HU" sz="2600" b="1" dirty="0"/>
              <a:t>Ez az 1806-1807-es időszakot dolgozza fel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„Kazinczy Ferenc nyilvánosan hívta fel bizonyos gondolkodók figyelmét a néhai Csokonainak szánt sírfelirathoz való hozzájárulásra”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„“ARKÁDIÁBAN. ÉLTEM. ÉN. IS!” 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 Kazinczy a sírkőre kíván íratni”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„Úgy hírlik, tollának botránya után most szavakkal foltozná meg becsületét”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„Fazekas Mihály </a:t>
            </a:r>
            <a:r>
              <a:rPr lang="hu-H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Poussin</a:t>
            </a: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festménye által szándékozik kérdőre vonni Kazinczy fordítási készségeit”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„Ez az eltérő értelmezés </a:t>
            </a:r>
            <a:r>
              <a:rPr lang="hu-H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újjabb</a:t>
            </a: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erkölcsi vitába sodorja Kazinczyt, ezúttal Fazekassal szemben”</a:t>
            </a:r>
            <a:endParaRPr lang="hu-H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„Nem kis megütközést keltett, midőn a költő, ki tegnap még másként szólt, ma saját állítását vonja kétségbe, mintha emlékezete is megcsalta volna”</a:t>
            </a:r>
          </a:p>
          <a:p>
            <a:pPr marL="450533" lvl="1" indent="-176213">
              <a:buFont typeface="Wingdings" panose="05000000000000000000" pitchFamily="2" charset="2"/>
              <a:buChar char="v"/>
            </a:pP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„A konfliktus kulcsfontosságú eleme a </a:t>
            </a:r>
            <a:r>
              <a:rPr lang="hu-HU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Debreczen</a:t>
            </a:r>
            <a:r>
              <a:rPr lang="hu-H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Védelme című mű”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hu-H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„Kazinczy a mártír szerepében”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“Mindég a’ goromba vesz, mindég!”</a:t>
            </a:r>
            <a:endParaRPr lang="hu-H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526031AC-FEA6-4046-9D47-C3C3510AE6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" name="Tartalom helye 9">
            <a:extLst>
              <a:ext uri="{FF2B5EF4-FFF2-40B4-BE49-F238E27FC236}">
                <a16:creationId xmlns:a16="http://schemas.microsoft.com/office/drawing/2014/main" id="{1652A051-6A20-E2E4-2FD9-7771E51B08C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407" y="1880377"/>
            <a:ext cx="2988000" cy="388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11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EE9E27-5550-4DAA-935D-B987C1160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39E4181-98D9-C134-2435-B8324C907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0792"/>
          <a:stretch>
            <a:fillRect/>
          </a:stretch>
        </p:blipFill>
        <p:spPr>
          <a:xfrm>
            <a:off x="7228702" y="621793"/>
            <a:ext cx="4342547" cy="561441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B4AF4B7-C89D-4321-877F-0944ED8F4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BFF04CE-A1E6-F79E-5852-8FB272204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849" y="1348844"/>
            <a:ext cx="5716338" cy="3042706"/>
          </a:xfrm>
        </p:spPr>
        <p:txBody>
          <a:bodyPr>
            <a:normAutofit/>
          </a:bodyPr>
          <a:lstStyle/>
          <a:p>
            <a:r>
              <a:rPr lang="hu-H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a figyelmet!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DA5DDAA-6A4C-1D2D-EB3B-BE963153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386" y="4682062"/>
            <a:ext cx="5355264" cy="950253"/>
          </a:xfrm>
        </p:spPr>
        <p:txBody>
          <a:bodyPr>
            <a:normAutofit/>
          </a:bodyPr>
          <a:lstStyle/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szerkesztőség tagjai </a:t>
            </a:r>
            <a:r>
              <a:rPr 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Bridgerton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-stílusban: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6F1C7C-0D59-4A57-B9FF-60AF2D0EC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4898" y="446824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735DC8C-B370-4340-B37D-4472C1639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04BB8C-445B-49D4-853C-25A931286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08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5B8EE3-9336-45C5-ACE9-280CCFD2F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961346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appan">
  <a:themeElements>
    <a:clrScheme name="Lil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zappa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zappa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TM03457510[[fn=Szappan]]</Template>
  <TotalTime>202</TotalTime>
  <Words>370</Words>
  <Application>Microsoft Office PowerPoint</Application>
  <PresentationFormat>Szélesvásznú</PresentationFormat>
  <Paragraphs>37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Garamond</vt:lpstr>
      <vt:lpstr>Monotype Corsiva</vt:lpstr>
      <vt:lpstr>Times New Roman</vt:lpstr>
      <vt:lpstr>Wingdings</vt:lpstr>
      <vt:lpstr>Szappan</vt:lpstr>
      <vt:lpstr>Titkok Szirmai</vt:lpstr>
      <vt:lpstr>Kik vagyunk mi?</vt:lpstr>
      <vt:lpstr>Projektünk</vt:lpstr>
      <vt:lpstr>Tapasztalatok</vt:lpstr>
      <vt:lpstr>I. kiadvány</vt:lpstr>
      <vt:lpstr>II.kiadvány</vt:lpstr>
      <vt:lpstr>Köszönjük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Titkok Szirmai</dc:title>
  <dc:creator>KT-05</dc:creator>
  <cp:lastModifiedBy>Zsigmond András Török</cp:lastModifiedBy>
  <cp:revision>18</cp:revision>
  <dcterms:created xsi:type="dcterms:W3CDTF">2026-05-13T15:19:08Z</dcterms:created>
  <dcterms:modified xsi:type="dcterms:W3CDTF">2026-05-20T06:11:25Z</dcterms:modified>
</cp:coreProperties>
</file>